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sk-SK" smtClean="0"/>
              <a:t>Ak chcete pridať obrázok, kliknite na ikonu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F0ABD-CDF7-4431-9D69-5478FA8AFE6D}" type="datetimeFigureOut">
              <a:rPr lang="sk-SK" smtClean="0"/>
              <a:pPr/>
              <a:t>26.10.2014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49C5E-0318-4B39-A0DA-4B443808E44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tapajova@gmail.com" TargetMode="External"/><Relationship Id="rId2" Type="http://schemas.openxmlformats.org/officeDocument/2006/relationships/hyperlink" Target="mailto:zdenkasprlakova@gmail.co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908721"/>
            <a:ext cx="7659078" cy="3868660"/>
          </a:xfrm>
        </p:spPr>
        <p:txBody>
          <a:bodyPr/>
          <a:lstStyle/>
          <a:p>
            <a:r>
              <a:rPr lang="sk-SK" sz="4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  TUKY, SLADKOSTI, SOĽ</a:t>
            </a:r>
            <a:endParaRPr lang="sk-SK" sz="4400" b="1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ZŠ S MŠ HLADOVKA</a:t>
            </a:r>
            <a:endParaRPr lang="sk-SK" dirty="0"/>
          </a:p>
        </p:txBody>
      </p:sp>
      <p:pic>
        <p:nvPicPr>
          <p:cNvPr id="10242" name="Picture 2" descr="C:\Users\pc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3442491" cy="234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915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15850" y="332656"/>
            <a:ext cx="5676630" cy="2952328"/>
          </a:xfrm>
        </p:spPr>
        <p:txBody>
          <a:bodyPr/>
          <a:lstStyle/>
          <a:p>
            <a: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Čo sú tuky, cukry, soľ ?</a:t>
            </a:r>
            <a:b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V krátkej prezentácii žiaci spoznali rôzne druhy cukrov, tukov a soli, ich význam a použitie v bežnom živote.</a:t>
            </a:r>
            <a:endParaRPr lang="sk-SK" sz="2400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170" name="Picture 2" descr="F:\hovorme o jedle\6\prez\DSC001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620689"/>
            <a:ext cx="297633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hovorme o jedle\6\prez\DSC001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6992"/>
            <a:ext cx="3993810" cy="299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hovorme o jedle\6\prez\DSC001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614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3607" y="332657"/>
            <a:ext cx="5904657" cy="1394795"/>
          </a:xfrm>
        </p:spPr>
        <p:txBody>
          <a:bodyPr/>
          <a:lstStyle/>
          <a:p>
            <a:r>
              <a:rPr lang="sk-SK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Dôkaz tukov v orechoch</a:t>
            </a:r>
            <a:br>
              <a:rPr lang="sk-SK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endParaRPr lang="sk-SK" b="1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139952" y="4869160"/>
            <a:ext cx="4536504" cy="1513730"/>
          </a:xfrm>
        </p:spPr>
        <p:txBody>
          <a:bodyPr>
            <a:noAutofit/>
          </a:bodyPr>
          <a:lstStyle/>
          <a:p>
            <a:r>
              <a:rPr lang="sk-SK" dirty="0"/>
              <a:t>Jednoduchým pokusom žiačky dokázali prítomnosť tukov vo vlašských orechoch.</a:t>
            </a:r>
            <a:br>
              <a:rPr lang="sk-SK" dirty="0"/>
            </a:br>
            <a:endParaRPr lang="sk-SK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3307457" cy="248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149080"/>
            <a:ext cx="3312367" cy="2486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754" y="1628800"/>
            <a:ext cx="3258363" cy="244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093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675724"/>
            <a:ext cx="7450987" cy="924475"/>
          </a:xfrm>
        </p:spPr>
        <p:txBody>
          <a:bodyPr/>
          <a:lstStyle/>
          <a:p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Tuky pre krásu...</a:t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1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Tuky sú obsiahnuté aj v kozmetických prípravkoch. Neveríte?</a:t>
            </a:r>
            <a:endParaRPr lang="sk-SK" b="1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098" name="Picture 2" descr="F:\hovorme o jedle\6\prez\DSC_76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419" y="1988841"/>
            <a:ext cx="314545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hovorme o jedle\6\prez\DSC001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45024"/>
            <a:ext cx="3375248" cy="253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hovorme o jedle\6\prez\2014-10-16 08.43.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62826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hovorme o jedle\6\prez\2014-10-16 08.50.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0984" y="3945942"/>
            <a:ext cx="3186608" cy="238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53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675724"/>
            <a:ext cx="7450987" cy="924475"/>
          </a:xfrm>
        </p:spPr>
        <p:txBody>
          <a:bodyPr/>
          <a:lstStyle/>
          <a:p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Tuky „dobré a zlé“</a:t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endParaRPr lang="sk-SK" b="1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122" name="Picture 2" descr="F:\hovorme o jedle\6\prez\DSC001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15744"/>
            <a:ext cx="3468384" cy="260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hovorme o jedle\6\prez\DSC001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861048"/>
            <a:ext cx="3468384" cy="260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F:\hovorme o jedle\6\prez\DSC001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4355976" cy="326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804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595003" cy="1512168"/>
          </a:xfrm>
        </p:spPr>
        <p:txBody>
          <a:bodyPr/>
          <a:lstStyle/>
          <a:p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Cukry- čím si osladíš čaj?</a:t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1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Najpoužívanejším sladidlom je repný cukor.</a:t>
            </a:r>
            <a:r>
              <a:rPr lang="sk-SK" sz="1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sz="1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1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Ale sladiť sa dá aj zdravšie, napríklad včelím medom, alebo trstinovým cukrom.</a:t>
            </a:r>
            <a:endParaRPr lang="sk-SK" b="1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098" name="Picture 2" descr="F:\hovorme o jedle\6\prez\DSC001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996952"/>
            <a:ext cx="446449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hovorme o jedle\6\prez\DSC00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3715460" cy="278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857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9442" y="332656"/>
            <a:ext cx="7125113" cy="1944216"/>
          </a:xfrm>
        </p:spPr>
        <p:txBody>
          <a:bodyPr/>
          <a:lstStyle/>
          <a:p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BMI- odmeraj sa, odváž sa...</a:t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S radosťou konštatujeme, že žiaden žiak 6. ročníka netrpí nadváhou. Gratulujeme !</a:t>
            </a:r>
            <a:endParaRPr lang="sk-SK" sz="2000" b="1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122" name="Picture 2" descr="F:\hovorme o jedle\6\prez\DSC001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6393" y="2606268"/>
            <a:ext cx="4056895" cy="304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hovorme o jedle\6\DSC001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24603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878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9442" y="332656"/>
            <a:ext cx="7125113" cy="1800200"/>
          </a:xfrm>
        </p:spPr>
        <p:txBody>
          <a:bodyPr/>
          <a:lstStyle/>
          <a:p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Striedmo s tukmi a cukrami</a:t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Cukry, tuky a soľ umiestnili žiaci na vrchol potravinovej pyramídy, pretože ich zastúpenie v našom jedálnom lístku by malo byť obmedzené.</a:t>
            </a:r>
            <a:b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endParaRPr lang="sk-SK" sz="2000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146" name="Picture 2" descr="F:\hovorme o jedle\6\prez\DSC_76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95595"/>
            <a:ext cx="2880320" cy="191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F:\hovorme o jedle\6\prez\DSC001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4116" y="2108704"/>
            <a:ext cx="4248472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:\hovorme o jedle\6\prez\DSC002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85084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04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234963" cy="1051519"/>
          </a:xfrm>
        </p:spPr>
        <p:txBody>
          <a:bodyPr/>
          <a:lstStyle/>
          <a:p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Ulov zdravú potravinu ...</a:t>
            </a:r>
            <a:endParaRPr lang="sk-SK" b="1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194" name="Picture 2" descr="F:\hovorme o jedle\6\prez\2014-10-16 09.05.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484784"/>
            <a:ext cx="380391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F:\hovorme o jedle\6\prez\2014-10-16 09.06.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9335"/>
            <a:ext cx="2735796" cy="364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:\hovorme o jedle\6\prez\DSC001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89040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279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3600400" cy="1944216"/>
          </a:xfrm>
        </p:spPr>
        <p:txBody>
          <a:bodyPr/>
          <a:lstStyle/>
          <a:p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Neprejedaj sa!</a:t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1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Civilizačné choroby- obezita, cukrovka,... sú zapríčinené zlými stravovacími návykmi.</a:t>
            </a:r>
            <a:endParaRPr lang="sk-SK" sz="1800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218" name="Picture 2" descr="F:\hovorme o jedle\6\prez\DSC00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73016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F:\hovorme o jedle\6\prez\DSC002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3515883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F:\hovorme o jedle\6\prez\DSC002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6417"/>
            <a:ext cx="4176464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322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568952" cy="6192688"/>
          </a:xfrm>
        </p:spPr>
        <p:txBody>
          <a:bodyPr/>
          <a:lstStyle/>
          <a:p>
            <a:pPr algn="ctr"/>
            <a: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ZŠ s MŠ Hladovka</a:t>
            </a:r>
            <a:b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027 13  Hladovka 238</a:t>
            </a:r>
            <a:br>
              <a:rPr lang="sk-SK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Mgr. Zdenka </a:t>
            </a:r>
            <a:r>
              <a:rPr lang="sk-SK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Šprláková</a:t>
            </a:r>
            <a: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, 0908 267 524,</a:t>
            </a:r>
            <a:b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hlinkClick r:id="rId2"/>
              </a:rPr>
              <a:t>zdenkasprlakova@gmail.com</a:t>
            </a:r>
            <a:r>
              <a:rPr lang="sk-SK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PaedDr. Eva </a:t>
            </a:r>
            <a:r>
              <a:rPr lang="sk-SK" sz="28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Ťapajová</a:t>
            </a:r>
            <a: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, 0903 210 414,</a:t>
            </a:r>
            <a:b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800" dirty="0" smtClean="0">
                <a:solidFill>
                  <a:srgbClr val="002060"/>
                </a:solidFill>
                <a:latin typeface="Bookman Old Style" panose="02050604050505020204" pitchFamily="18" charset="0"/>
                <a:hlinkClick r:id="rId3"/>
              </a:rPr>
              <a:t>tapajova@gmail.com</a:t>
            </a:r>
            <a: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sz="2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Aktivity </a:t>
            </a:r>
            <a:r>
              <a:rPr lang="sk-SK" sz="2400" b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sa zúčastnilo: </a:t>
            </a:r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28 žiakov </a:t>
            </a:r>
            <a:r>
              <a:rPr lang="sk-SK" sz="240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6. ročníka</a:t>
            </a:r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Názov vyhlásenej dennej témy: </a:t>
            </a:r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Tuky, sladkosti, soľ</a:t>
            </a:r>
            <a:b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sk-SK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Celkový počet žiakov školy: </a:t>
            </a:r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237 žiakov</a:t>
            </a:r>
            <a:endParaRPr lang="sk-SK" sz="2400" dirty="0">
              <a:solidFill>
                <a:schemeClr val="accent3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55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TC101972873[[fn=Leto]]</Template>
  <TotalTime>187</TotalTime>
  <Words>71</Words>
  <Application>Microsoft Office PowerPoint</Application>
  <PresentationFormat>Prezentácia na obrazovke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Summer</vt:lpstr>
      <vt:lpstr>  TUKY, SLADKOSTI, SOĽ</vt:lpstr>
      <vt:lpstr>Čo sú tuky, cukry, soľ ?  V krátkej prezentácii žiaci spoznali rôzne druhy cukrov, tukov a soli, ich význam a použitie v bežnom živote.</vt:lpstr>
      <vt:lpstr>Dôkaz tukov v orechoch </vt:lpstr>
      <vt:lpstr>Tuky pre krásu... Tuky sú obsiahnuté aj v kozmetických prípravkoch. Neveríte?</vt:lpstr>
      <vt:lpstr>Tuky „dobré a zlé“  </vt:lpstr>
      <vt:lpstr>Cukry- čím si osladíš čaj? Najpoužívanejším sladidlom je repný cukor. Ale sladiť sa dá aj zdravšie, napríklad včelím medom, alebo trstinovým cukrom.</vt:lpstr>
      <vt:lpstr>BMI- odmeraj sa, odváž sa...  S radosťou konštatujeme, že žiaden žiak 6. ročníka netrpí nadváhou. Gratulujeme !</vt:lpstr>
      <vt:lpstr>Striedmo s tukmi a cukrami  Cukry, tuky a soľ umiestnili žiaci na vrchol potravinovej pyramídy, pretože ich zastúpenie v našom jedálnom lístku by malo byť obmedzené. </vt:lpstr>
      <vt:lpstr>Ulov zdravú potravinu ...</vt:lpstr>
      <vt:lpstr>Neprejedaj sa!  Civilizačné choroby- obezita, cukrovka,... sú zapríčinené zlými stravovacími návykmi.</vt:lpstr>
      <vt:lpstr>ZŠ s MŠ Hladovka 027 13  Hladovka 238  Mgr. Zdenka Šprláková, 0908 267 524, zdenkasprlakova@gmail.com PaedDr. Eva Ťapajová, 0903 210 414, tapajova@gmail.com  Aktivity sa zúčastnilo: 28 žiakov 6. ročníka Názov vyhlásenej dennej témy: Tuky, sladkosti, soľ Celkový počet žiakov školy: 237 žiakov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TUKY, SLADKOSTI, SOĽ</dc:title>
  <dc:creator>pc</dc:creator>
  <cp:lastModifiedBy>Uzivatel</cp:lastModifiedBy>
  <cp:revision>15</cp:revision>
  <dcterms:created xsi:type="dcterms:W3CDTF">2014-10-20T11:01:10Z</dcterms:created>
  <dcterms:modified xsi:type="dcterms:W3CDTF">2014-10-26T09:04:29Z</dcterms:modified>
</cp:coreProperties>
</file>